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10"/>
  </p:notesMasterIdLst>
  <p:handoutMasterIdLst>
    <p:handoutMasterId r:id="rId11"/>
  </p:handoutMasterIdLst>
  <p:sldIdLst>
    <p:sldId id="410" r:id="rId5"/>
    <p:sldId id="411" r:id="rId6"/>
    <p:sldId id="429" r:id="rId7"/>
    <p:sldId id="415" r:id="rId8"/>
    <p:sldId id="402" r:id="rId9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82AF"/>
    <a:srgbClr val="FF00FF"/>
    <a:srgbClr val="9900FF"/>
    <a:srgbClr val="FFBDFF"/>
    <a:srgbClr val="009ED6"/>
    <a:srgbClr val="FFCC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977" autoAdjust="0"/>
  </p:normalViewPr>
  <p:slideViewPr>
    <p:cSldViewPr>
      <p:cViewPr varScale="1">
        <p:scale>
          <a:sx n="72" d="100"/>
          <a:sy n="72" d="100"/>
        </p:scale>
        <p:origin x="216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10.12.2018.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284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10.12.2018.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1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Obavezni prvi slajd, stoji otvoren prije početka prezentacije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3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Naslovni slajd – promijenite</a:t>
            </a:r>
            <a:r>
              <a:rPr lang="hr-HR" baseline="0" dirty="0" smtClean="0"/>
              <a:t> naslov i ostalo. Ne smijete dodavati grafike ili  tekstualne okvire!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98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Obavezan predzadnji slajd, na njemu ništa ne mijenjate!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0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Obavezni zadnji</a:t>
            </a:r>
            <a:r>
              <a:rPr lang="hr-HR" baseline="0" dirty="0" smtClean="0"/>
              <a:t> </a:t>
            </a:r>
            <a:r>
              <a:rPr lang="hr-HR" dirty="0" smtClean="0"/>
              <a:t>slajd, stoji otvoren na</a:t>
            </a:r>
            <a:r>
              <a:rPr lang="hr-HR" baseline="0" dirty="0" smtClean="0"/>
              <a:t> kraju prezentacije, za vrijeme pitanja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8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6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6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/>
              <a:t>Projekt </a:t>
            </a:r>
            <a:r>
              <a:rPr lang="hr-HR" sz="1050" i="1" dirty="0"/>
              <a:t>Podrška </a:t>
            </a:r>
            <a:r>
              <a:rPr lang="hr-HR" sz="1050" i="1" dirty="0" smtClean="0"/>
              <a:t>provedbi</a:t>
            </a:r>
          </a:p>
          <a:p>
            <a:pPr algn="ctr"/>
            <a:r>
              <a:rPr lang="hr-HR" sz="1050" i="1" dirty="0" smtClean="0"/>
              <a:t> </a:t>
            </a:r>
            <a:r>
              <a:rPr lang="hr-HR" sz="1050" i="1" dirty="0"/>
              <a:t>Cjelovite </a:t>
            </a:r>
            <a:r>
              <a:rPr lang="hr-HR" sz="1050" i="1" dirty="0" smtClean="0"/>
              <a:t>kurikularne</a:t>
            </a:r>
            <a:br>
              <a:rPr lang="hr-HR" sz="1050" i="1" dirty="0" smtClean="0"/>
            </a:br>
            <a:r>
              <a:rPr lang="hr-HR" sz="1050" i="1" dirty="0" smtClean="0"/>
              <a:t> </a:t>
            </a:r>
            <a:r>
              <a:rPr lang="hr-HR" sz="1050" i="1" dirty="0"/>
              <a:t>reforme (CKR)</a:t>
            </a:r>
            <a:endParaRPr lang="hr-HR" sz="10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0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495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4866468"/>
            <a:ext cx="12191999" cy="199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6" y="1715328"/>
            <a:ext cx="10058400" cy="3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ASOCIJACIJA NOVA HIDŽRETSKA GODINA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8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52884" y="3581401"/>
            <a:ext cx="5468913" cy="762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5516" y="5486400"/>
            <a:ext cx="2744450" cy="423334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90800" y="381000"/>
          <a:ext cx="7086600" cy="522393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130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NIJE TREĆI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DVA R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PEĆINA SEVR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LUNARNA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0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NIJE ZADNJI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PRVO 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 ZADNJE M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PRESELJENJE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10 DANA KRAĆA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0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NIJE DRUGI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PRVI MJESEC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622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NEMA 365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0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PRVI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MUHARREM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HIDŽRA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355 </a:t>
                      </a:r>
                      <a:r>
                        <a:rPr lang="hr-H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(DANA)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5638800"/>
          <a:ext cx="7086600" cy="11667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86600"/>
              </a:tblGrid>
              <a:tr h="116670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hr-H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 HIDŽRETSKA</a:t>
                      </a:r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GODINA</a:t>
                      </a:r>
                      <a:endParaRPr lang="hr-HR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74001" y="3302765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A3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4001" y="4708108"/>
            <a:ext cx="14369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STUPAC A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4599" y="5788738"/>
            <a:ext cx="66103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KONAČNO RJEŠENJE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93842" y="1986185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A2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25602" y="3315122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B3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45545" y="4698694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STUPAC C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698388" y="4698694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STUPAC B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83645" y="3373521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C3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266216" y="4698694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STUPAC D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56329" y="2020313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B2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98043" y="2020313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C2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64286" y="3385397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D3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066315" y="2020313"/>
            <a:ext cx="13933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D2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6858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D1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15613" y="661086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A1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06902" y="6858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B1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10516" y="6858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C1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2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6" grpId="0" animBg="1"/>
      <p:bldP spid="87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Publikacija je izrađena u sklopu projekta „Podrška provedbi Cjelovite kurikularne reforme” koji sufinancira Europska unija </a:t>
            </a:r>
            <a:br>
              <a:rPr lang="hr-HR" sz="2800" dirty="0" smtClean="0"/>
            </a:br>
            <a:r>
              <a:rPr lang="hr-HR" sz="2800" dirty="0" smtClean="0"/>
              <a:t>iz Europskog socijalnog fonda. </a:t>
            </a:r>
            <a:br>
              <a:rPr lang="hr-HR" sz="2800" dirty="0" smtClean="0"/>
            </a:br>
            <a:r>
              <a:rPr lang="hr-HR" sz="2800" dirty="0" smtClean="0"/>
              <a:t>Nositelj projekta je Ministarstvo znanosti i obrazovanja.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Za sadržaj ove publikacije odgovorno je isključivo Ministarstvo znanosti i obrazovanja, publikacija ni na koji način ne odražava mišljenje Europske unije.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06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0728"/>
            <a:ext cx="11537950" cy="416309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skolazazivot.hr</a:t>
            </a:r>
          </a:p>
          <a:p>
            <a:pPr algn="ctr"/>
            <a:r>
              <a:rPr lang="hr-HR" sz="3600" dirty="0" smtClean="0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kurikulum@mzo.hr</a:t>
            </a:r>
            <a:endParaRPr lang="hr-HR" sz="3600" dirty="0">
              <a:solidFill>
                <a:srgbClr val="2E82A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4D0C4871ABA646963848D07FF24D0F" ma:contentTypeVersion="8" ma:contentTypeDescription="Stvaranje novog dokumenta." ma:contentTypeScope="" ma:versionID="8ac27061074a6e02f4b0983a56e46713">
  <xsd:schema xmlns:xsd="http://www.w3.org/2001/XMLSchema" xmlns:xs="http://www.w3.org/2001/XMLSchema" xmlns:p="http://schemas.microsoft.com/office/2006/metadata/properties" xmlns:ns2="ba1be71e-5c39-45a1-b74e-406060283710" xmlns:ns3="6e85a1da-c336-447e-a216-70a9bb67046a" targetNamespace="http://schemas.microsoft.com/office/2006/metadata/properties" ma:root="true" ma:fieldsID="ec2dd4c641c80249bdd48809a32c0932" ns2:_="" ns3:_="">
    <xsd:import namespace="ba1be71e-5c39-45a1-b74e-406060283710"/>
    <xsd:import namespace="6e85a1da-c336-447e-a216-70a9bb670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e71e-5c39-45a1-b74e-406060283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5a1da-c336-447e-a216-70a9bb6704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19115-E5DF-43ED-B0C1-157D2D5D7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e71e-5c39-45a1-b74e-406060283710"/>
    <ds:schemaRef ds:uri="6e85a1da-c336-447e-a216-70a9bb670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9CE37B-1A29-4047-8CF4-334022DB6B84}">
  <ds:schemaRefs>
    <ds:schemaRef ds:uri="http://schemas.microsoft.com/office/2006/metadata/properties"/>
    <ds:schemaRef ds:uri="http://purl.org/dc/terms/"/>
    <ds:schemaRef ds:uri="6e85a1da-c336-447e-a216-70a9bb67046a"/>
    <ds:schemaRef ds:uri="http://schemas.microsoft.com/office/2006/documentManagement/types"/>
    <ds:schemaRef ds:uri="ba1be71e-5c39-45a1-b74e-406060283710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Široki zaslon</PresentationFormat>
  <Paragraphs>81</Paragraphs>
  <Slides>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Segoe UI Semilight</vt:lpstr>
      <vt:lpstr>Wingdings</vt:lpstr>
      <vt:lpstr>Office Theme</vt:lpstr>
      <vt:lpstr>PowerPointova prezentacija</vt:lpstr>
      <vt:lpstr>ASOCIJACIJA NOVA HIDŽRETSKA GODINA</vt:lpstr>
      <vt:lpstr>PowerPointova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2017-12-15T12:14:31Z</dcterms:created>
  <dcterms:modified xsi:type="dcterms:W3CDTF">2018-12-10T23:56:16Z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0x0101000F4D0C4871ABA646963848D07FF24D0F</vt:lpwstr>
  </property>
</Properties>
</file>